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主要介绍了在漂浮的竹竿上展示舞蹈才能的女孩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杨柳的故事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911227"/>
            <a:ext cx="9894896" cy="1258503"/>
          </a:xfrm>
          <a:prstGeom prst="rect">
            <a:avLst/>
          </a:prstGeom>
        </p:spPr>
      </p:pic>
      <p:pic>
        <p:nvPicPr>
          <p:cNvPr id="4" name="语篇导航-DA.eps" descr="id:21474886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93145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6997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is popular all over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in theaters,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 or in their own living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Liu, a woman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 unusual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stage is a single bamboo pole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is a performer of bamboo drifting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独竹漂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traditional skill in the girl’s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hometown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times, the local people were so poor that there were few bridges over the river for people to walk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crossed the rivers by riding on a bamboo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bamboo drifting has developed into a folk sport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35.jpg" descr="id:21475054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90" y="1916832"/>
            <a:ext cx="1929892" cy="12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8712"/>
            <a:ext cx="11485848" cy="465056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started to learn bamboo drifting at the age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pole is very slippery and it never completely stops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into the water again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didn’t want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got back up on the pole and tried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practiced hard every day for three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was able to keep her balance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pole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Yang didn’t just stop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to live out her dream of becoming a dancer on a bamboo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 practiced many difficult movements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failed </a:t>
            </a:r>
            <a:r>
              <a:rPr lang="en-US" altLang="zh-CN" sz="20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countless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times, but she never stopped trying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hard work finally paid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26, Yang has made a name for herself as a dancer on a bamboo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believe their eyes whenever they watch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Yang’s dances, many people now know about bamboo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drifting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discovered the beauty of this traditional skill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Yang dance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theater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unusual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single bamboo pole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“Yang is a performer of bamboo drifting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独竹漂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杨柳在独竹漂上跳舞。故选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1436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What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countless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probably mean in Paragraph 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number of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number of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1467532"/>
            <a:ext cx="2160240" cy="289165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7301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wanted to live out 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dream of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 a dancer on a bamboo pole. The girl practiced many difficult movements on the pole. She failed countless times, but she never stopped trying.”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她想实现成为一名竹竿舞者的梦想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她在竹竿上练习了许多高难度动作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但她从未停止尝试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所以是失败了很多次。故选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表示某人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做某事的梦想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类似表达还有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8629;FounderCES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9263558" y="4959752"/>
            <a:ext cx="421189" cy="72007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2272" y="140343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959100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people feel when they watch Yang’s performances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450056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can’t believe their eyes whenever they watch her performances.”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每次看她的表演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人们都不敢相信自己的眼睛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所以是很惊讶。故选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752" y="1950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tell Yang’s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order of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order of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order of distance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order of importance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864" y="1505036"/>
            <a:ext cx="3691753" cy="360040"/>
          </a:xfrm>
          <a:prstGeom prst="rect">
            <a:avLst/>
          </a:prstGeom>
        </p:spPr>
      </p:pic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写作手法题。根据文章记叙内容可知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作者以时间顺序介绍女孩的成才故事。故选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436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题这类推断文章写作手法题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常出现在记叙文、说明文中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要求判断行文结构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分析作者组织信息的逻辑方式。常用解题技巧如下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抓信号词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如时间顺序词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of...,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、方位顺序词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of...,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、重要性顺序词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importantly,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、距离顺序词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further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miles,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看段落结构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首段开篇用词、段落主题句来进行判断写作手法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反例验证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若全文无任何强调重要性类词汇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若多段落无地点方位关联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以此类推。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1322184"/>
            <a:ext cx="11485848" cy="4454233"/>
          </a:xfrm>
          <a:prstGeom prst="rect">
            <a:avLst/>
          </a:prstGeom>
          <a:noFill/>
          <a:ln w="19050" algn="ctr">
            <a:solidFill>
              <a:srgbClr val="00AEEF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558" y="1120852"/>
            <a:ext cx="1121465" cy="40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4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710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2025-09-17T15:52:34Z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